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63" r:id="rId2"/>
    <p:sldId id="264" r:id="rId3"/>
    <p:sldId id="273" r:id="rId4"/>
    <p:sldId id="271" r:id="rId5"/>
    <p:sldId id="272" r:id="rId6"/>
    <p:sldId id="266" r:id="rId7"/>
    <p:sldId id="267" r:id="rId8"/>
    <p:sldId id="274" r:id="rId9"/>
  </p:sldIdLst>
  <p:sldSz cx="9144000" cy="6858000" type="screen4x3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hammed Abdullah Saif Al. Nofli" initials="MASAN" lastIdx="3" clrIdx="0">
    <p:extLst>
      <p:ext uri="{19B8F6BF-5375-455C-9EA6-DF929625EA0E}">
        <p15:presenceInfo xmlns:p15="http://schemas.microsoft.com/office/powerpoint/2012/main" userId="Mohammed Abdullah Saif Al. Nofli" providerId="None"/>
      </p:ext>
    </p:extLst>
  </p:cmAuthor>
  <p:cmAuthor id="2" name="Mohammed Abdullah Saif Al. Nofli" initials="MASAN [2]" lastIdx="1" clrIdx="1">
    <p:extLst>
      <p:ext uri="{19B8F6BF-5375-455C-9EA6-DF929625EA0E}">
        <p15:presenceInfo xmlns:p15="http://schemas.microsoft.com/office/powerpoint/2012/main" userId="S-1-5-21-623656926-436433517-1870149972-376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23F"/>
    <a:srgbClr val="3D4E38"/>
    <a:srgbClr val="F15A26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4"/>
    <p:restoredTop sz="85273" autoAdjust="0"/>
  </p:normalViewPr>
  <p:slideViewPr>
    <p:cSldViewPr showGuides="1">
      <p:cViewPr varScale="1">
        <p:scale>
          <a:sx n="97" d="100"/>
          <a:sy n="97" d="100"/>
        </p:scale>
        <p:origin x="160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ed Talib Musallam Al. Kiyumi" userId="ae340f39-8944-420f-9748-837e4f54eb48" providerId="ADAL" clId="{228F956F-8C86-40C6-9475-D15104A78F19}"/>
    <pc:docChg chg="undo custSel addSld delSld modSld">
      <pc:chgData name="Mohammed Talib Musallam Al. Kiyumi" userId="ae340f39-8944-420f-9748-837e4f54eb48" providerId="ADAL" clId="{228F956F-8C86-40C6-9475-D15104A78F19}" dt="2022-09-06T09:30:12.051" v="983" actId="20577"/>
      <pc:docMkLst>
        <pc:docMk/>
      </pc:docMkLst>
      <pc:sldChg chg="modSp">
        <pc:chgData name="Mohammed Talib Musallam Al. Kiyumi" userId="ae340f39-8944-420f-9748-837e4f54eb48" providerId="ADAL" clId="{228F956F-8C86-40C6-9475-D15104A78F19}" dt="2022-09-06T05:46:37.541" v="24" actId="20577"/>
        <pc:sldMkLst>
          <pc:docMk/>
          <pc:sldMk cId="3432856269" sldId="263"/>
        </pc:sldMkLst>
        <pc:spChg chg="mod">
          <ac:chgData name="Mohammed Talib Musallam Al. Kiyumi" userId="ae340f39-8944-420f-9748-837e4f54eb48" providerId="ADAL" clId="{228F956F-8C86-40C6-9475-D15104A78F19}" dt="2022-09-06T05:46:37.541" v="24" actId="20577"/>
          <ac:spMkLst>
            <pc:docMk/>
            <pc:sldMk cId="3432856269" sldId="263"/>
            <ac:spMk id="6" creationId="{00000000-0000-0000-0000-000000000000}"/>
          </ac:spMkLst>
        </pc:spChg>
      </pc:sldChg>
      <pc:sldChg chg="delSp modSp">
        <pc:chgData name="Mohammed Talib Musallam Al. Kiyumi" userId="ae340f39-8944-420f-9748-837e4f54eb48" providerId="ADAL" clId="{228F956F-8C86-40C6-9475-D15104A78F19}" dt="2022-09-06T08:47:28.221" v="821" actId="313"/>
        <pc:sldMkLst>
          <pc:docMk/>
          <pc:sldMk cId="1548408905" sldId="264"/>
        </pc:sldMkLst>
        <pc:spChg chg="mod">
          <ac:chgData name="Mohammed Talib Musallam Al. Kiyumi" userId="ae340f39-8944-420f-9748-837e4f54eb48" providerId="ADAL" clId="{228F956F-8C86-40C6-9475-D15104A78F19}" dt="2022-09-06T06:28:44.879" v="162" actId="20577"/>
          <ac:spMkLst>
            <pc:docMk/>
            <pc:sldMk cId="1548408905" sldId="264"/>
            <ac:spMk id="2" creationId="{00000000-0000-0000-0000-000000000000}"/>
          </ac:spMkLst>
        </pc:spChg>
        <pc:spChg chg="mod">
          <ac:chgData name="Mohammed Talib Musallam Al. Kiyumi" userId="ae340f39-8944-420f-9748-837e4f54eb48" providerId="ADAL" clId="{228F956F-8C86-40C6-9475-D15104A78F19}" dt="2022-09-06T08:47:28.221" v="821" actId="313"/>
          <ac:spMkLst>
            <pc:docMk/>
            <pc:sldMk cId="1548408905" sldId="264"/>
            <ac:spMk id="3" creationId="{00000000-0000-0000-0000-000000000000}"/>
          </ac:spMkLst>
        </pc:spChg>
        <pc:spChg chg="del">
          <ac:chgData name="Mohammed Talib Musallam Al. Kiyumi" userId="ae340f39-8944-420f-9748-837e4f54eb48" providerId="ADAL" clId="{228F956F-8C86-40C6-9475-D15104A78F19}" dt="2022-09-06T06:33:58.028" v="207"/>
          <ac:spMkLst>
            <pc:docMk/>
            <pc:sldMk cId="1548408905" sldId="264"/>
            <ac:spMk id="4" creationId="{CC1E0D7D-E53B-447D-8A59-C3552CDA60BF}"/>
          </ac:spMkLst>
        </pc:spChg>
      </pc:sldChg>
      <pc:sldChg chg="modSp del">
        <pc:chgData name="Mohammed Talib Musallam Al. Kiyumi" userId="ae340f39-8944-420f-9748-837e4f54eb48" providerId="ADAL" clId="{228F956F-8C86-40C6-9475-D15104A78F19}" dt="2022-09-06T06:29:59.689" v="181" actId="2696"/>
        <pc:sldMkLst>
          <pc:docMk/>
          <pc:sldMk cId="1526349329" sldId="265"/>
        </pc:sldMkLst>
        <pc:spChg chg="mod">
          <ac:chgData name="Mohammed Talib Musallam Al. Kiyumi" userId="ae340f39-8944-420f-9748-837e4f54eb48" providerId="ADAL" clId="{228F956F-8C86-40C6-9475-D15104A78F19}" dt="2022-09-06T06:28:54.743" v="177" actId="20577"/>
          <ac:spMkLst>
            <pc:docMk/>
            <pc:sldMk cId="1526349329" sldId="265"/>
            <ac:spMk id="2" creationId="{00000000-0000-0000-0000-000000000000}"/>
          </ac:spMkLst>
        </pc:spChg>
        <pc:spChg chg="mod">
          <ac:chgData name="Mohammed Talib Musallam Al. Kiyumi" userId="ae340f39-8944-420f-9748-837e4f54eb48" providerId="ADAL" clId="{228F956F-8C86-40C6-9475-D15104A78F19}" dt="2022-09-06T06:29:52.715" v="180" actId="27636"/>
          <ac:spMkLst>
            <pc:docMk/>
            <pc:sldMk cId="1526349329" sldId="265"/>
            <ac:spMk id="3" creationId="{00000000-0000-0000-0000-000000000000}"/>
          </ac:spMkLst>
        </pc:spChg>
      </pc:sldChg>
      <pc:sldChg chg="modSp">
        <pc:chgData name="Mohammed Talib Musallam Al. Kiyumi" userId="ae340f39-8944-420f-9748-837e4f54eb48" providerId="ADAL" clId="{228F956F-8C86-40C6-9475-D15104A78F19}" dt="2022-09-06T08:46:56.622" v="815" actId="404"/>
        <pc:sldMkLst>
          <pc:docMk/>
          <pc:sldMk cId="2307833038" sldId="266"/>
        </pc:sldMkLst>
        <pc:spChg chg="mod">
          <ac:chgData name="Mohammed Talib Musallam Al. Kiyumi" userId="ae340f39-8944-420f-9748-837e4f54eb48" providerId="ADAL" clId="{228F956F-8C86-40C6-9475-D15104A78F19}" dt="2022-09-06T08:46:56.622" v="815" actId="404"/>
          <ac:spMkLst>
            <pc:docMk/>
            <pc:sldMk cId="2307833038" sldId="266"/>
            <ac:spMk id="2" creationId="{00000000-0000-0000-0000-000000000000}"/>
          </ac:spMkLst>
        </pc:spChg>
        <pc:spChg chg="mod">
          <ac:chgData name="Mohammed Talib Musallam Al. Kiyumi" userId="ae340f39-8944-420f-9748-837e4f54eb48" providerId="ADAL" clId="{228F956F-8C86-40C6-9475-D15104A78F19}" dt="2022-09-06T08:17:19.448" v="804" actId="20577"/>
          <ac:spMkLst>
            <pc:docMk/>
            <pc:sldMk cId="2307833038" sldId="266"/>
            <ac:spMk id="3" creationId="{00000000-0000-0000-0000-000000000000}"/>
          </ac:spMkLst>
        </pc:spChg>
      </pc:sldChg>
      <pc:sldChg chg="addSp delSp modSp">
        <pc:chgData name="Mohammed Talib Musallam Al. Kiyumi" userId="ae340f39-8944-420f-9748-837e4f54eb48" providerId="ADAL" clId="{228F956F-8C86-40C6-9475-D15104A78F19}" dt="2022-09-06T09:30:12.051" v="983" actId="20577"/>
        <pc:sldMkLst>
          <pc:docMk/>
          <pc:sldMk cId="2409308657" sldId="267"/>
        </pc:sldMkLst>
        <pc:spChg chg="mod">
          <ac:chgData name="Mohammed Talib Musallam Al. Kiyumi" userId="ae340f39-8944-420f-9748-837e4f54eb48" providerId="ADAL" clId="{228F956F-8C86-40C6-9475-D15104A78F19}" dt="2022-09-06T08:47:05.727" v="819" actId="113"/>
          <ac:spMkLst>
            <pc:docMk/>
            <pc:sldMk cId="2409308657" sldId="267"/>
            <ac:spMk id="2" creationId="{00000000-0000-0000-0000-000000000000}"/>
          </ac:spMkLst>
        </pc:spChg>
        <pc:spChg chg="add mod">
          <ac:chgData name="Mohammed Talib Musallam Al. Kiyumi" userId="ae340f39-8944-420f-9748-837e4f54eb48" providerId="ADAL" clId="{228F956F-8C86-40C6-9475-D15104A78F19}" dt="2022-09-06T09:30:12.051" v="983" actId="20577"/>
          <ac:spMkLst>
            <pc:docMk/>
            <pc:sldMk cId="2409308657" sldId="267"/>
            <ac:spMk id="3" creationId="{22D37041-6B54-4DD7-8E60-CB15EEDA0E22}"/>
          </ac:spMkLst>
        </pc:spChg>
        <pc:picChg chg="del">
          <ac:chgData name="Mohammed Talib Musallam Al. Kiyumi" userId="ae340f39-8944-420f-9748-837e4f54eb48" providerId="ADAL" clId="{228F956F-8C86-40C6-9475-D15104A78F19}" dt="2022-09-06T06:50:46.648" v="394"/>
          <ac:picMkLst>
            <pc:docMk/>
            <pc:sldMk cId="2409308657" sldId="267"/>
            <ac:picMk id="4" creationId="{00000000-0000-0000-0000-000000000000}"/>
          </ac:picMkLst>
        </pc:picChg>
      </pc:sldChg>
      <pc:sldChg chg="del">
        <pc:chgData name="Mohammed Talib Musallam Al. Kiyumi" userId="ae340f39-8944-420f-9748-837e4f54eb48" providerId="ADAL" clId="{228F956F-8C86-40C6-9475-D15104A78F19}" dt="2022-09-06T08:46:19.143" v="805" actId="2696"/>
        <pc:sldMkLst>
          <pc:docMk/>
          <pc:sldMk cId="29502747" sldId="268"/>
        </pc:sldMkLst>
      </pc:sldChg>
      <pc:sldChg chg="modSp del">
        <pc:chgData name="Mohammed Talib Musallam Al. Kiyumi" userId="ae340f39-8944-420f-9748-837e4f54eb48" providerId="ADAL" clId="{228F956F-8C86-40C6-9475-D15104A78F19}" dt="2022-09-06T08:46:19.166" v="806" actId="2696"/>
        <pc:sldMkLst>
          <pc:docMk/>
          <pc:sldMk cId="1737270417" sldId="269"/>
        </pc:sldMkLst>
        <pc:spChg chg="mod">
          <ac:chgData name="Mohammed Talib Musallam Al. Kiyumi" userId="ae340f39-8944-420f-9748-837e4f54eb48" providerId="ADAL" clId="{228F956F-8C86-40C6-9475-D15104A78F19}" dt="2022-09-06T06:29:52.552" v="178" actId="27636"/>
          <ac:spMkLst>
            <pc:docMk/>
            <pc:sldMk cId="1737270417" sldId="269"/>
            <ac:spMk id="3" creationId="{00000000-0000-0000-0000-000000000000}"/>
          </ac:spMkLst>
        </pc:spChg>
      </pc:sldChg>
      <pc:sldChg chg="modSp del">
        <pc:chgData name="Mohammed Talib Musallam Al. Kiyumi" userId="ae340f39-8944-420f-9748-837e4f54eb48" providerId="ADAL" clId="{228F956F-8C86-40C6-9475-D15104A78F19}" dt="2022-09-06T08:46:19.173" v="807" actId="2696"/>
        <pc:sldMkLst>
          <pc:docMk/>
          <pc:sldMk cId="2482009417" sldId="270"/>
        </pc:sldMkLst>
        <pc:spChg chg="mod">
          <ac:chgData name="Mohammed Talib Musallam Al. Kiyumi" userId="ae340f39-8944-420f-9748-837e4f54eb48" providerId="ADAL" clId="{228F956F-8C86-40C6-9475-D15104A78F19}" dt="2022-09-06T06:29:52.614" v="179" actId="27636"/>
          <ac:spMkLst>
            <pc:docMk/>
            <pc:sldMk cId="2482009417" sldId="270"/>
            <ac:spMk id="3" creationId="{00000000-0000-0000-0000-000000000000}"/>
          </ac:spMkLst>
        </pc:spChg>
      </pc:sldChg>
      <pc:sldChg chg="modSp">
        <pc:chgData name="Mohammed Talib Musallam Al. Kiyumi" userId="ae340f39-8944-420f-9748-837e4f54eb48" providerId="ADAL" clId="{228F956F-8C86-40C6-9475-D15104A78F19}" dt="2022-09-06T09:25:17.924" v="822" actId="13900"/>
        <pc:sldMkLst>
          <pc:docMk/>
          <pc:sldMk cId="3714921550" sldId="271"/>
        </pc:sldMkLst>
        <pc:spChg chg="mod">
          <ac:chgData name="Mohammed Talib Musallam Al. Kiyumi" userId="ae340f39-8944-420f-9748-837e4f54eb48" providerId="ADAL" clId="{228F956F-8C86-40C6-9475-D15104A78F19}" dt="2022-09-06T08:46:41.501" v="813" actId="404"/>
          <ac:spMkLst>
            <pc:docMk/>
            <pc:sldMk cId="3714921550" sldId="271"/>
            <ac:spMk id="2" creationId="{00000000-0000-0000-0000-000000000000}"/>
          </ac:spMkLst>
        </pc:spChg>
        <pc:spChg chg="mod">
          <ac:chgData name="Mohammed Talib Musallam Al. Kiyumi" userId="ae340f39-8944-420f-9748-837e4f54eb48" providerId="ADAL" clId="{228F956F-8C86-40C6-9475-D15104A78F19}" dt="2022-09-06T09:25:17.924" v="822" actId="13900"/>
          <ac:spMkLst>
            <pc:docMk/>
            <pc:sldMk cId="3714921550" sldId="271"/>
            <ac:spMk id="3" creationId="{00000000-0000-0000-0000-000000000000}"/>
          </ac:spMkLst>
        </pc:spChg>
      </pc:sldChg>
      <pc:sldChg chg="modSp">
        <pc:chgData name="Mohammed Talib Musallam Al. Kiyumi" userId="ae340f39-8944-420f-9748-837e4f54eb48" providerId="ADAL" clId="{228F956F-8C86-40C6-9475-D15104A78F19}" dt="2022-09-06T08:46:47.142" v="814" actId="404"/>
        <pc:sldMkLst>
          <pc:docMk/>
          <pc:sldMk cId="1630136361" sldId="272"/>
        </pc:sldMkLst>
        <pc:spChg chg="mod">
          <ac:chgData name="Mohammed Talib Musallam Al. Kiyumi" userId="ae340f39-8944-420f-9748-837e4f54eb48" providerId="ADAL" clId="{228F956F-8C86-40C6-9475-D15104A78F19}" dt="2022-09-06T08:46:47.142" v="814" actId="404"/>
          <ac:spMkLst>
            <pc:docMk/>
            <pc:sldMk cId="1630136361" sldId="272"/>
            <ac:spMk id="2" creationId="{00000000-0000-0000-0000-000000000000}"/>
          </ac:spMkLst>
        </pc:spChg>
        <pc:spChg chg="mod">
          <ac:chgData name="Mohammed Talib Musallam Al. Kiyumi" userId="ae340f39-8944-420f-9748-837e4f54eb48" providerId="ADAL" clId="{228F956F-8C86-40C6-9475-D15104A78F19}" dt="2022-09-06T08:01:43.375" v="778" actId="20577"/>
          <ac:spMkLst>
            <pc:docMk/>
            <pc:sldMk cId="1630136361" sldId="272"/>
            <ac:spMk id="3" creationId="{00000000-0000-0000-0000-000000000000}"/>
          </ac:spMkLst>
        </pc:spChg>
      </pc:sldChg>
      <pc:sldChg chg="modSp add">
        <pc:chgData name="Mohammed Talib Musallam Al. Kiyumi" userId="ae340f39-8944-420f-9748-837e4f54eb48" providerId="ADAL" clId="{228F956F-8C86-40C6-9475-D15104A78F19}" dt="2022-09-06T08:46:34.871" v="812" actId="404"/>
        <pc:sldMkLst>
          <pc:docMk/>
          <pc:sldMk cId="2723261160" sldId="273"/>
        </pc:sldMkLst>
        <pc:spChg chg="mod">
          <ac:chgData name="Mohammed Talib Musallam Al. Kiyumi" userId="ae340f39-8944-420f-9748-837e4f54eb48" providerId="ADAL" clId="{228F956F-8C86-40C6-9475-D15104A78F19}" dt="2022-09-06T08:46:34.871" v="812" actId="404"/>
          <ac:spMkLst>
            <pc:docMk/>
            <pc:sldMk cId="2723261160" sldId="273"/>
            <ac:spMk id="2" creationId="{DBA57B51-F709-4DC3-9CE7-0914EED58FBE}"/>
          </ac:spMkLst>
        </pc:spChg>
        <pc:spChg chg="mod">
          <ac:chgData name="Mohammed Talib Musallam Al. Kiyumi" userId="ae340f39-8944-420f-9748-837e4f54eb48" providerId="ADAL" clId="{228F956F-8C86-40C6-9475-D15104A78F19}" dt="2022-09-06T06:34:22.158" v="250" actId="20577"/>
          <ac:spMkLst>
            <pc:docMk/>
            <pc:sldMk cId="2723261160" sldId="273"/>
            <ac:spMk id="3" creationId="{22016CEB-F513-47AB-8FD9-CB063DCFFBE2}"/>
          </ac:spMkLst>
        </pc:spChg>
      </pc:sldChg>
      <pc:sldChg chg="modSp add">
        <pc:chgData name="Mohammed Talib Musallam Al. Kiyumi" userId="ae340f39-8944-420f-9748-837e4f54eb48" providerId="ADAL" clId="{228F956F-8C86-40C6-9475-D15104A78F19}" dt="2022-09-06T09:28:32.420" v="959" actId="20577"/>
        <pc:sldMkLst>
          <pc:docMk/>
          <pc:sldMk cId="3934229987" sldId="274"/>
        </pc:sldMkLst>
        <pc:spChg chg="mod">
          <ac:chgData name="Mohammed Talib Musallam Al. Kiyumi" userId="ae340f39-8944-420f-9748-837e4f54eb48" providerId="ADAL" clId="{228F956F-8C86-40C6-9475-D15104A78F19}" dt="2022-09-06T09:25:50.407" v="851" actId="113"/>
          <ac:spMkLst>
            <pc:docMk/>
            <pc:sldMk cId="3934229987" sldId="274"/>
            <ac:spMk id="2" creationId="{FA60FDF0-14E6-4C1F-9FC7-EBDB13DF38DB}"/>
          </ac:spMkLst>
        </pc:spChg>
        <pc:spChg chg="mod">
          <ac:chgData name="Mohammed Talib Musallam Al. Kiyumi" userId="ae340f39-8944-420f-9748-837e4f54eb48" providerId="ADAL" clId="{228F956F-8C86-40C6-9475-D15104A78F19}" dt="2022-09-06T09:28:32.420" v="959" actId="20577"/>
          <ac:spMkLst>
            <pc:docMk/>
            <pc:sldMk cId="3934229987" sldId="274"/>
            <ac:spMk id="3" creationId="{10B10D09-178D-41D7-85E0-0DA55A1F1E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E9B01AC6-1010-4B71-AB10-A7ABBC05D246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F80AEE87-18DF-431B-8705-7874E6D78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84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732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3701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9911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59882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8659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92548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8810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49623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8571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3020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9767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O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O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F00E5-FE97-4F0C-9773-7299A5E6E81B}" type="datetimeFigureOut">
              <a:rPr lang="ar-OM" smtClean="0"/>
              <a:t>10/02/1444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CE804-D0DC-415D-ABBF-BFA750748848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9039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91" y="629816"/>
            <a:ext cx="8579295" cy="11430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6890" y="1988840"/>
            <a:ext cx="9120099" cy="4708525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ar-SA" sz="4800" b="1" dirty="0">
                <a:solidFill>
                  <a:srgbClr val="FF0000"/>
                </a:solidFill>
              </a:rPr>
              <a:t>التعلم والتعليم</a:t>
            </a:r>
            <a:endParaRPr lang="ar-OM" sz="4800" b="1" dirty="0">
              <a:solidFill>
                <a:srgbClr val="FF0000"/>
              </a:solidFill>
            </a:endParaRPr>
          </a:p>
          <a:p>
            <a:pPr marL="0" indent="0" algn="ctr" rtl="0">
              <a:buNone/>
            </a:pP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5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600" b="1" dirty="0">
                <a:solidFill>
                  <a:srgbClr val="FF0000"/>
                </a:solidFill>
              </a:rPr>
              <a:t>مفهوم التعلم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>
            <a:normAutofit/>
          </a:bodyPr>
          <a:lstStyle/>
          <a:p>
            <a:r>
              <a:rPr lang="ar-SA" dirty="0"/>
              <a:t>ما هو التعلم؟</a:t>
            </a:r>
          </a:p>
          <a:p>
            <a:r>
              <a:rPr lang="ar-SA" dirty="0"/>
              <a:t>إعادة التنظيم</a:t>
            </a:r>
            <a:endParaRPr lang="en-US" dirty="0"/>
          </a:p>
          <a:p>
            <a:r>
              <a:rPr lang="ar-SA" dirty="0"/>
              <a:t>الإمكانية</a:t>
            </a:r>
          </a:p>
          <a:p>
            <a:r>
              <a:rPr lang="ar-SA" dirty="0"/>
              <a:t>الأداء: احتمالان</a:t>
            </a:r>
          </a:p>
          <a:p>
            <a:r>
              <a:rPr lang="ar-SA" dirty="0"/>
              <a:t>لخص مفهوم التعلم</a:t>
            </a:r>
          </a:p>
          <a:p>
            <a:r>
              <a:rPr lang="ar-SA" dirty="0"/>
              <a:t>لماذا نتعلم؟</a:t>
            </a:r>
          </a:p>
          <a:p>
            <a:pPr marL="0" indent="0">
              <a:buNone/>
            </a:pPr>
            <a:r>
              <a:rPr lang="ar-SA" dirty="0"/>
              <a:t>"</a:t>
            </a:r>
            <a:r>
              <a:rPr lang="ar-OM" dirty="0"/>
              <a:t>تغيير منظم وثابت نسبيا للسلوك، ويعزز من خلا الخبرات المختلفة</a:t>
            </a:r>
            <a:r>
              <a:rPr lang="en-US" dirty="0"/>
              <a:t>”</a:t>
            </a:r>
            <a:r>
              <a:rPr lang="ar-OM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08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7B51-F709-4DC3-9CE7-0914EED58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خصائص التعلم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16CEB-F513-47AB-8FD9-CB063DCFF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ناقش خصائص التعلم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61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مفهوم</a:t>
            </a:r>
            <a:r>
              <a:rPr lang="ar-SA" sz="3600" b="1" dirty="0">
                <a:solidFill>
                  <a:srgbClr val="FF0000"/>
                </a:solidFill>
              </a:rPr>
              <a:t> التعليم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OM" dirty="0"/>
              <a:t>الت</a:t>
            </a:r>
            <a:r>
              <a:rPr lang="ar-SA" dirty="0"/>
              <a:t>عليم</a:t>
            </a:r>
            <a:r>
              <a:rPr lang="ar-OM" dirty="0"/>
              <a:t>: تدخل متعمد يتضمن التخطيط والتنظيم وتوظيف الامكانات المختلفة لتحقيق الأهداف التعلمية.</a:t>
            </a:r>
            <a:endParaRPr lang="en-US" dirty="0"/>
          </a:p>
          <a:p>
            <a:pPr algn="just"/>
            <a:r>
              <a:rPr lang="ar-SA" dirty="0"/>
              <a:t>مهمة المعلم: تدريس المناهج والتحقق من حدوث عملية التعلم.</a:t>
            </a:r>
            <a:endParaRPr lang="en-US" dirty="0"/>
          </a:p>
          <a:p>
            <a:pPr algn="just"/>
            <a:r>
              <a:rPr lang="ar-SA" dirty="0"/>
              <a:t>المعلم الجيد لا يضمن عملية التعلم</a:t>
            </a:r>
            <a:endParaRPr lang="ar-OM" dirty="0"/>
          </a:p>
          <a:p>
            <a:pPr algn="just"/>
            <a:r>
              <a:rPr lang="ar-SA" dirty="0"/>
              <a:t>يهدف التدريس إلى: تطوير أساسيات الطلبة، والكشف عن مشكلات المحتوى المعرفي وحلها.</a:t>
            </a:r>
          </a:p>
          <a:p>
            <a:pPr algn="just"/>
            <a:r>
              <a:rPr lang="ar-SA" dirty="0"/>
              <a:t>التوجيه من النمو الجسمي إلى النمو العصبي.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921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OM" sz="3200" b="1" dirty="0">
                <a:solidFill>
                  <a:srgbClr val="FF0000"/>
                </a:solidFill>
              </a:rPr>
              <a:t>العلاقة</a:t>
            </a:r>
            <a:r>
              <a:rPr lang="ar-OM" sz="3600" b="1" dirty="0">
                <a:solidFill>
                  <a:srgbClr val="FF0000"/>
                </a:solidFill>
              </a:rPr>
              <a:t> بين التدريس والتعلم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OM" dirty="0"/>
              <a:t>التدريس أحد العناصر المؤثرة على عملية التعلم.</a:t>
            </a:r>
          </a:p>
          <a:p>
            <a:r>
              <a:rPr lang="ar-OM" dirty="0"/>
              <a:t>تدريس                                 تعلم.</a:t>
            </a:r>
          </a:p>
          <a:p>
            <a:r>
              <a:rPr lang="ar-OM" dirty="0"/>
              <a:t>العلاقة سببية</a:t>
            </a:r>
            <a:endParaRPr lang="en-US" dirty="0"/>
          </a:p>
          <a:p>
            <a:r>
              <a:rPr lang="ar-SA" dirty="0"/>
              <a:t>هل ما يدرس هو ما يتم تعلمه؟</a:t>
            </a:r>
            <a:endParaRPr lang="ar-OM" dirty="0"/>
          </a:p>
          <a:p>
            <a:r>
              <a:rPr lang="ar-OM" dirty="0"/>
              <a:t>ما العوامل الأخرى التي تؤثر على التعلم؟</a:t>
            </a:r>
          </a:p>
          <a:p>
            <a:r>
              <a:rPr lang="ar-OM" dirty="0"/>
              <a:t>كيف يمكن للمعلم أن يجعل التعلم فعالا؟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Left Arrow 3"/>
          <p:cNvSpPr/>
          <p:nvPr/>
        </p:nvSpPr>
        <p:spPr>
          <a:xfrm>
            <a:off x="4355976" y="2348880"/>
            <a:ext cx="2376264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136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أنواع</a:t>
            </a:r>
            <a:r>
              <a:rPr lang="ar-SA" sz="3600" b="1" dirty="0">
                <a:solidFill>
                  <a:srgbClr val="FF0000"/>
                </a:solidFill>
              </a:rPr>
              <a:t> التعلم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هل التعلم عملية ام منتج؟</a:t>
            </a:r>
          </a:p>
          <a:p>
            <a:r>
              <a:rPr lang="ar-SA" dirty="0"/>
              <a:t>التعلم الحركي</a:t>
            </a:r>
          </a:p>
          <a:p>
            <a:r>
              <a:rPr lang="ar-SA" dirty="0"/>
              <a:t>التعلم اللفظي</a:t>
            </a:r>
          </a:p>
          <a:p>
            <a:r>
              <a:rPr lang="ar-SA" dirty="0"/>
              <a:t>تعلم المفاهيم</a:t>
            </a:r>
          </a:p>
          <a:p>
            <a:r>
              <a:rPr lang="ar-SA" dirty="0"/>
              <a:t>التعلم التمييزي</a:t>
            </a:r>
          </a:p>
          <a:p>
            <a:r>
              <a:rPr lang="ar-SA" dirty="0"/>
              <a:t>تعلم المبادئ</a:t>
            </a:r>
          </a:p>
          <a:p>
            <a:r>
              <a:rPr lang="ar-SA" dirty="0"/>
              <a:t>حل المشكلة</a:t>
            </a:r>
          </a:p>
          <a:p>
            <a:r>
              <a:rPr lang="ar-SA" dirty="0"/>
              <a:t>الاتجاهات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833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عملية التعلم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37041-6B54-4DD7-8E60-CB15EEDA0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كيف تحدث عملية التعلم؟</a:t>
            </a:r>
          </a:p>
          <a:p>
            <a:r>
              <a:rPr lang="ar-SA" dirty="0"/>
              <a:t>ما العوامل التي تؤدي إلى التعلم؟</a:t>
            </a:r>
          </a:p>
          <a:p>
            <a:r>
              <a:rPr lang="ar-SA" dirty="0"/>
              <a:t>الدافعية – الهدف – خصائص المتعلم- البيئة </a:t>
            </a:r>
          </a:p>
          <a:p>
            <a:r>
              <a:rPr lang="ar-SA" dirty="0"/>
              <a:t>العواطف</a:t>
            </a:r>
          </a:p>
          <a:p>
            <a:r>
              <a:rPr lang="ar-SA" dirty="0"/>
              <a:t>ما وراء المعرفة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30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FDF0-14E6-4C1F-9FC7-EBDB13DF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كيف نتعلم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10D09-178D-41D7-85E0-0DA55A1F1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الحواس: مستقبلات المعلومات</a:t>
            </a:r>
          </a:p>
          <a:p>
            <a:r>
              <a:rPr lang="ar-SA" dirty="0"/>
              <a:t>الدماغ والتغيرات العصبونية</a:t>
            </a:r>
          </a:p>
          <a:p>
            <a:r>
              <a:rPr lang="ar-SA" dirty="0"/>
              <a:t>نوعية المؤثرات البيئية</a:t>
            </a:r>
          </a:p>
          <a:p>
            <a:r>
              <a:rPr lang="ar-SA" dirty="0"/>
              <a:t>التعلم وفق السياق الاجتماعي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29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199</Words>
  <Application>Microsoft Office PowerPoint</Application>
  <PresentationFormat>On-screen Show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PowerPoint Presentation</vt:lpstr>
      <vt:lpstr>مفهوم التعلم</vt:lpstr>
      <vt:lpstr>خصائص التعلم</vt:lpstr>
      <vt:lpstr>مفهوم التعليم</vt:lpstr>
      <vt:lpstr>العلاقة بين التدريس والتعلم</vt:lpstr>
      <vt:lpstr>أنواع التعلم</vt:lpstr>
      <vt:lpstr>عملية التعلم</vt:lpstr>
      <vt:lpstr>كيف نتعلم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Amina Abdulaziz Al. Shizawi</dc:creator>
  <cp:lastModifiedBy>Mohammed Talib Musallam Al. Kiyumi</cp:lastModifiedBy>
  <cp:revision>264</cp:revision>
  <dcterms:created xsi:type="dcterms:W3CDTF">2015-08-04T05:55:31Z</dcterms:created>
  <dcterms:modified xsi:type="dcterms:W3CDTF">2022-09-06T09:34:52Z</dcterms:modified>
</cp:coreProperties>
</file>